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989" autoAdjust="0"/>
    <p:restoredTop sz="94660"/>
  </p:normalViewPr>
  <p:slideViewPr>
    <p:cSldViewPr snapToGrid="0">
      <p:cViewPr varScale="1">
        <p:scale>
          <a:sx n="54" d="100"/>
          <a:sy n="54" d="100"/>
        </p:scale>
        <p:origin x="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EE35-95A1-483E-AC14-6BB519CFAC0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1918-EC17-4BC0-8907-D2093E90A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6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EE35-95A1-483E-AC14-6BB519CFAC0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1918-EC17-4BC0-8907-D2093E90A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7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EE35-95A1-483E-AC14-6BB519CFAC0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1918-EC17-4BC0-8907-D2093E90A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0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EE35-95A1-483E-AC14-6BB519CFAC0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1918-EC17-4BC0-8907-D2093E90A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0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EE35-95A1-483E-AC14-6BB519CFAC0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1918-EC17-4BC0-8907-D2093E90A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3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EE35-95A1-483E-AC14-6BB519CFAC0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1918-EC17-4BC0-8907-D2093E90A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9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EE35-95A1-483E-AC14-6BB519CFAC0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1918-EC17-4BC0-8907-D2093E90A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3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EE35-95A1-483E-AC14-6BB519CFAC0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1918-EC17-4BC0-8907-D2093E90A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4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EE35-95A1-483E-AC14-6BB519CFAC0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1918-EC17-4BC0-8907-D2093E90A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2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EE35-95A1-483E-AC14-6BB519CFAC0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1918-EC17-4BC0-8907-D2093E90A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EE35-95A1-483E-AC14-6BB519CFAC0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1918-EC17-4BC0-8907-D2093E90A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5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EEE35-95A1-483E-AC14-6BB519CFAC0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51918-EC17-4BC0-8907-D2093E90A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6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mo.ust.hk/communal_area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5.ab.ust.hk/wrm/app/logi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u_union@connect.ust.h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07" y="118871"/>
            <a:ext cx="10558267" cy="5857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415" y="6071828"/>
            <a:ext cx="527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CMO Webpage: </a:t>
            </a:r>
            <a:r>
              <a:rPr lang="en-US" dirty="0" smtClean="0">
                <a:hlinkClick r:id="rId3"/>
              </a:rPr>
              <a:t>https://cmo.ust.hk/communal_areas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72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3643"/>
          <a:stretch/>
        </p:blipFill>
        <p:spPr>
          <a:xfrm>
            <a:off x="0" y="0"/>
            <a:ext cx="6946232" cy="689127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411703" y="1540042"/>
            <a:ext cx="673769" cy="1604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411704" y="2622884"/>
            <a:ext cx="673769" cy="1604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11703" y="3080084"/>
            <a:ext cx="673769" cy="1604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11702" y="3537284"/>
            <a:ext cx="673769" cy="1604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411701" y="4107372"/>
            <a:ext cx="673769" cy="1604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92926" y="3072271"/>
            <a:ext cx="481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ym typeface="Wingdings" panose="05000000000000000000" pitchFamily="2" charset="2"/>
              </a:rPr>
              <a:t> Must-fill Blanks</a:t>
            </a:r>
            <a:endParaRPr lang="en-US" dirty="0"/>
          </a:p>
        </p:txBody>
      </p:sp>
      <p:cxnSp>
        <p:nvCxnSpPr>
          <p:cNvPr id="10" name="Straight Arrow Connector 13"/>
          <p:cNvCxnSpPr/>
          <p:nvPr/>
        </p:nvCxnSpPr>
        <p:spPr>
          <a:xfrm>
            <a:off x="7319157" y="3248916"/>
            <a:ext cx="673769" cy="1604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3"/>
          <p:cNvCxnSpPr/>
          <p:nvPr/>
        </p:nvCxnSpPr>
        <p:spPr>
          <a:xfrm>
            <a:off x="1314719" y="5274695"/>
            <a:ext cx="673769" cy="1604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3"/>
          <p:cNvCxnSpPr/>
          <p:nvPr/>
        </p:nvCxnSpPr>
        <p:spPr>
          <a:xfrm flipV="1">
            <a:off x="3796662" y="3213865"/>
            <a:ext cx="810964" cy="32341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3"/>
          <p:cNvCxnSpPr/>
          <p:nvPr/>
        </p:nvCxnSpPr>
        <p:spPr>
          <a:xfrm flipV="1">
            <a:off x="3743898" y="3675023"/>
            <a:ext cx="810964" cy="32341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6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09653" cy="677252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5605153" y="4013860"/>
            <a:ext cx="1444100" cy="43156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353787" y="6225938"/>
            <a:ext cx="961901" cy="22236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495824" y="198105"/>
            <a:ext cx="44626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1200" b="1" dirty="0"/>
              <a:t>[Example Only]</a:t>
            </a:r>
            <a:br>
              <a:rPr lang="en-US" altLang="zh-HK" sz="1200" b="1" dirty="0"/>
            </a:br>
            <a:r>
              <a:rPr lang="en-US" altLang="zh-HK" sz="1200" b="1" dirty="0"/>
              <a:t>Proposal for Venue Booking</a:t>
            </a:r>
            <a:endParaRPr lang="en-US" altLang="zh-HK" sz="1200" dirty="0"/>
          </a:p>
          <a:p>
            <a:pPr marL="342900" lvl="0" indent="-342900">
              <a:buFont typeface="+mj-lt"/>
              <a:buAutoNum type="alphaUcPeriod"/>
            </a:pPr>
            <a:r>
              <a:rPr lang="en-US" altLang="zh-HK" sz="1200" b="1" u="sng" dirty="0"/>
              <a:t>Details of users:</a:t>
            </a:r>
            <a:endParaRPr lang="en-US" altLang="zh-HK" sz="12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HK" sz="1200" dirty="0"/>
              <a:t>Name of Society: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HK" sz="1200" dirty="0"/>
              <a:t>Contact of Person in Charge (PIC):</a:t>
            </a:r>
            <a:br>
              <a:rPr lang="en-US" altLang="zh-HK" sz="1200" dirty="0"/>
            </a:br>
            <a:endParaRPr lang="en-US" altLang="zh-HK" sz="1200" dirty="0"/>
          </a:p>
          <a:p>
            <a:pPr marL="342900" lvl="0" indent="-342900">
              <a:buFont typeface="+mj-lt"/>
              <a:buAutoNum type="alphaUcPeriod"/>
            </a:pPr>
            <a:r>
              <a:rPr lang="en-US" altLang="zh-HK" sz="1200" b="1" u="sng" dirty="0"/>
              <a:t>Event Details:</a:t>
            </a:r>
            <a:endParaRPr lang="en-US" altLang="zh-HK" sz="12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HK" sz="1200" dirty="0"/>
              <a:t>Name of Activity: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HK" sz="1200" dirty="0"/>
              <a:t>Nature of Activity: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HK" sz="1200" dirty="0"/>
              <a:t>Venues for Booking: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HK" sz="1200" dirty="0"/>
              <a:t>Date: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HK" sz="1200" dirty="0"/>
              <a:t>Time: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HK" sz="1200" dirty="0"/>
              <a:t>Detail Event Rundown:  </a:t>
            </a:r>
          </a:p>
          <a:p>
            <a:pPr lvl="3"/>
            <a:r>
              <a:rPr lang="en-US" altLang="zh-HK" sz="1200" dirty="0"/>
              <a:t>0900-1000: Venue set up</a:t>
            </a:r>
          </a:p>
          <a:p>
            <a:pPr lvl="3"/>
            <a:r>
              <a:rPr lang="en-US" altLang="zh-HK" sz="1200" dirty="0"/>
              <a:t>1000-1030: Registration</a:t>
            </a:r>
          </a:p>
          <a:p>
            <a:pPr lvl="3"/>
            <a:r>
              <a:rPr lang="en-US" altLang="zh-HK" sz="1200" dirty="0"/>
              <a:t>1030-1130: Sharing of speaker 1</a:t>
            </a:r>
          </a:p>
          <a:p>
            <a:pPr lvl="3"/>
            <a:r>
              <a:rPr lang="en-US" altLang="zh-HK" sz="1200" dirty="0"/>
              <a:t>1130-1230: Sharing of speaker 2</a:t>
            </a:r>
          </a:p>
          <a:p>
            <a:pPr lvl="3"/>
            <a:r>
              <a:rPr lang="en-US" altLang="zh-HK" sz="1200" dirty="0"/>
              <a:t>1230-1300: Event close and venue clean up</a:t>
            </a:r>
          </a:p>
          <a:p>
            <a:pPr lvl="3"/>
            <a:r>
              <a:rPr lang="en-US" altLang="zh-HK" sz="1200" dirty="0"/>
              <a:t>1300-1330: Venue </a:t>
            </a:r>
            <a:r>
              <a:rPr lang="en-US" altLang="zh-HK" sz="1200" dirty="0" smtClean="0"/>
              <a:t>reinstate</a:t>
            </a:r>
          </a:p>
          <a:p>
            <a:pPr lvl="3"/>
            <a:r>
              <a:rPr lang="en-US" altLang="zh-HK" sz="1200" dirty="0" smtClean="0"/>
              <a:t>1330-1400</a:t>
            </a:r>
            <a:r>
              <a:rPr lang="en-US" altLang="zh-HK" sz="1200" dirty="0"/>
              <a:t>: Return equipment</a:t>
            </a:r>
            <a:r>
              <a:rPr lang="en-US" altLang="zh-HK" dirty="0"/>
              <a:t/>
            </a:r>
            <a:br>
              <a:rPr lang="en-US" altLang="zh-HK" dirty="0"/>
            </a:br>
            <a:endParaRPr lang="en-US" altLang="zh-HK" sz="1200" dirty="0"/>
          </a:p>
          <a:p>
            <a:pPr lvl="3"/>
            <a:endParaRPr lang="en-US" altLang="zh-HK" dirty="0"/>
          </a:p>
        </p:txBody>
      </p:sp>
      <p:sp>
        <p:nvSpPr>
          <p:cNvPr id="7" name="TextBox 1"/>
          <p:cNvSpPr txBox="1"/>
          <p:nvPr/>
        </p:nvSpPr>
        <p:spPr>
          <a:xfrm>
            <a:off x="7456400" y="4110512"/>
            <a:ext cx="4502051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200" b="1" u="sng" dirty="0" smtClean="0"/>
              <a:t>C.   Participant </a:t>
            </a:r>
            <a:r>
              <a:rPr lang="en-US" sz="1200" b="1" u="sng" dirty="0"/>
              <a:t>Details:</a:t>
            </a:r>
            <a:endParaRPr lang="en-US" sz="12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/>
              <a:t>Target </a:t>
            </a:r>
            <a:r>
              <a:rPr lang="en-US" sz="1200" dirty="0" smtClean="0"/>
              <a:t>Participants: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Expected </a:t>
            </a:r>
            <a:r>
              <a:rPr lang="en-US" sz="1200" dirty="0"/>
              <a:t>no. of </a:t>
            </a:r>
            <a:r>
              <a:rPr lang="en-US" sz="1200" dirty="0" smtClean="0"/>
              <a:t>Participants: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Any </a:t>
            </a:r>
            <a:r>
              <a:rPr lang="en-US" sz="1200" dirty="0"/>
              <a:t>non-HKUST participants: (who are they and what will they do in the event?)</a:t>
            </a:r>
            <a:br>
              <a:rPr lang="en-US" sz="1200" dirty="0"/>
            </a:br>
            <a:endParaRPr lang="en-US" sz="1200" dirty="0" smtClean="0"/>
          </a:p>
          <a:p>
            <a:pPr lvl="0"/>
            <a:r>
              <a:rPr lang="en-US" sz="1200" b="1" u="sng" dirty="0" smtClean="0"/>
              <a:t>D.  Others</a:t>
            </a:r>
            <a:r>
              <a:rPr lang="en-US" sz="1200" b="1" u="sng" dirty="0"/>
              <a:t>:</a:t>
            </a:r>
            <a:endParaRPr lang="en-US" sz="12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/>
              <a:t>Floor plan </a:t>
            </a:r>
            <a:endParaRPr lang="en-US" sz="12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Promotion </a:t>
            </a:r>
            <a:r>
              <a:rPr lang="en-US" sz="1200" dirty="0"/>
              <a:t>materials e.g. banner / poster design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92006" y="5302608"/>
            <a:ext cx="1808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You may submit booking when all blanks are filled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095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38" y="202734"/>
            <a:ext cx="10426741" cy="5496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7212" y="5869801"/>
            <a:ext cx="824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CMO Webpage: </a:t>
            </a:r>
            <a:r>
              <a:rPr lang="en-US" dirty="0" smtClean="0">
                <a:hlinkClick r:id="rId3"/>
              </a:rPr>
              <a:t>https://w5.ab.ust.hk/wrm/app/login</a:t>
            </a:r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7059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45" y="116957"/>
            <a:ext cx="9148763" cy="5498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7212" y="5869801"/>
            <a:ext cx="824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Please login CAS with your society ITSC account e.g. </a:t>
            </a:r>
            <a:r>
              <a:rPr lang="en-HK" dirty="0" smtClean="0">
                <a:hlinkClick r:id="rId3"/>
              </a:rPr>
              <a:t>“su_union@connect.ust.hk</a:t>
            </a:r>
            <a:r>
              <a:rPr lang="en-HK" dirty="0" smtClean="0"/>
              <a:t>”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4437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3254" y="5901885"/>
            <a:ext cx="8245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Click New Booking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54" y="271919"/>
            <a:ext cx="10431629" cy="562996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753726" y="2791326"/>
            <a:ext cx="3433011" cy="2630906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32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91" y="126331"/>
            <a:ext cx="9858375" cy="40386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566737" y="2133601"/>
            <a:ext cx="2711116" cy="125128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3254" y="5901885"/>
            <a:ext cx="8245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Click Communal Area Booking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285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24" y="128337"/>
            <a:ext cx="9960392" cy="53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69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63" y="-1"/>
            <a:ext cx="11010394" cy="567890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850232" y="1828800"/>
            <a:ext cx="3433010" cy="19731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662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6" t="11865" r="1980" b="6812"/>
          <a:stretch/>
        </p:blipFill>
        <p:spPr>
          <a:xfrm>
            <a:off x="581683" y="551057"/>
            <a:ext cx="11036968" cy="5733344"/>
          </a:xfrm>
          <a:prstGeom prst="rect">
            <a:avLst/>
          </a:prstGeom>
        </p:spPr>
      </p:pic>
      <p:cxnSp>
        <p:nvCxnSpPr>
          <p:cNvPr id="3" name="Straight Arrow Connector 3"/>
          <p:cNvCxnSpPr/>
          <p:nvPr/>
        </p:nvCxnSpPr>
        <p:spPr>
          <a:xfrm flipH="1" flipV="1">
            <a:off x="7346035" y="3255716"/>
            <a:ext cx="1501082" cy="5800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8847117" y="3417729"/>
            <a:ext cx="1769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Place the cursor on the cell to check the booking status</a:t>
            </a:r>
          </a:p>
        </p:txBody>
      </p:sp>
    </p:spTree>
    <p:extLst>
      <p:ext uri="{BB962C8B-B14F-4D97-AF65-F5344CB8AC3E}">
        <p14:creationId xmlns:p14="http://schemas.microsoft.com/office/powerpoint/2010/main" val="4068607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80" y="0"/>
            <a:ext cx="10860505" cy="574890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10587789" y="465222"/>
            <a:ext cx="465222" cy="447574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9500260" y="5106390"/>
            <a:ext cx="186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Select the venue and click confirm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845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193</Words>
  <Application>Microsoft Office PowerPoint</Application>
  <PresentationFormat>寬螢幕</PresentationFormat>
  <Paragraphs>34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新細明體</vt:lpstr>
      <vt:lpstr>Arial</vt:lpstr>
      <vt:lpstr>Calibri</vt:lpstr>
      <vt:lpstr>Calibri Light</vt:lpstr>
      <vt:lpstr>Wingdings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Campus Management Office</dc:creator>
  <cp:lastModifiedBy>Jessy M H KWOK</cp:lastModifiedBy>
  <cp:revision>23</cp:revision>
  <cp:lastPrinted>2022-04-12T04:28:00Z</cp:lastPrinted>
  <dcterms:created xsi:type="dcterms:W3CDTF">2022-03-28T03:14:56Z</dcterms:created>
  <dcterms:modified xsi:type="dcterms:W3CDTF">2022-04-13T02:59:45Z</dcterms:modified>
</cp:coreProperties>
</file>